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28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25599-8C2F-0AFD-8C4B-64215759AD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3527E-03AF-C2BB-ED82-1324ED5FB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EAE71-F73C-726B-9F25-BAF7D6230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E27F-C849-4FA5-91CC-BED7F5BF638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2FF46-9169-74D9-508B-173DD42EF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B7155-8FC6-39D3-81DF-D97957DD1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52D8-618D-4545-BF71-D35F41DA7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04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1C83B-2DE8-DB97-0652-F02402A88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82ABFB-298C-18C6-AB22-0F387B696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8A5FB-13BC-8D08-CB5F-9D8597DFC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E27F-C849-4FA5-91CC-BED7F5BF638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E8C12-C4A1-457A-23C1-BE3165A4B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141D3-7344-4B1B-7440-1FD8DBF93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52D8-618D-4545-BF71-D35F41DA7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94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EDF442-E6D7-AA1F-575F-355BFA7F7D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4FACB7-AD13-7618-509E-22B5D3E4A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19C40-18C1-0EA2-51D6-0F468F0E3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E27F-C849-4FA5-91CC-BED7F5BF638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E5B80-130E-B09A-3E8C-22E599A83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704BA-5C78-5ADC-54C5-A953BC923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52D8-618D-4545-BF71-D35F41DA7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66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C3F5F-27DC-02EA-0DE4-EB63CAD83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84438-E3EE-BFC0-F87D-D2AE62A1D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E9787-62C9-B390-1FE7-FDE4B0629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E27F-C849-4FA5-91CC-BED7F5BF638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72F7B-6213-C345-8D7A-ABCB24907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B881C7-A5AB-32FA-B330-4FA48B3FD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52D8-618D-4545-BF71-D35F41DA7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580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A4AAC-07A0-0E6B-7F9E-8F19CB46C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1E352-426B-B8D6-E03C-0CEE45F10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476F1C-51D4-09FB-C826-7580BE975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E27F-C849-4FA5-91CC-BED7F5BF638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003E5C-BDFB-9FD5-5252-7C17466E6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2B64C-72C7-3951-047F-A9CD5D51F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52D8-618D-4545-BF71-D35F41DA7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523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39DCC-5E2F-5133-8055-665907AE0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A05AA-D7A1-5D32-6E10-8DE4AF325F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D03AE4-0B40-D09A-E35D-036D3B61C8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DF9348-CD03-EC94-9777-5FDDDB667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E27F-C849-4FA5-91CC-BED7F5BF638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0259DC-5A34-89D3-2C2D-D13115E53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4F4D5A-B118-A99B-F9BC-211A61FFB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52D8-618D-4545-BF71-D35F41DA7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20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53124-0835-D297-A4BC-82849C7D9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B46053-431A-21B9-C21D-74F724E89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DC451A-DD7D-2E55-2766-8328DE4C8D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7818A8-ADD0-BDF4-7871-791C4FD097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2C6DE2-A47B-8D00-3230-669119A50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3FF147-3AE9-5327-D516-1C1DB4006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E27F-C849-4FA5-91CC-BED7F5BF638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7A1C0D-D61B-569C-48C6-15183ACEE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3E5321-2349-3916-BC8D-1549DCB47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52D8-618D-4545-BF71-D35F41DA7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3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1B3EE-E801-27C1-B016-D5468788A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529AB6-62C3-BD54-1E94-B2446AD01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E27F-C849-4FA5-91CC-BED7F5BF638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AD4679-4AD8-717B-24C9-5E06D70C8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8B28BA-E30F-1E17-F50A-5BDAEEBD7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52D8-618D-4545-BF71-D35F41DA7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925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82BC6-5F46-A99B-4057-C09AD7C47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E27F-C849-4FA5-91CC-BED7F5BF638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FED245-42F9-B980-A99C-7C69B6F96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D90797-747C-75DF-623B-13C4EFD85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52D8-618D-4545-BF71-D35F41DA7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4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338D5-85F6-6A38-6310-D1DA51609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15993-ABA4-E88D-C251-FEAE419EC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7F3643-610F-D2B2-382A-ED5A36A213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0C1C94-F8A8-AA92-3107-03B4D01AE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E27F-C849-4FA5-91CC-BED7F5BF638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58F444-D7A7-95F3-6B65-F55B342DC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8C057B-A1ED-3425-E104-31AB639CA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52D8-618D-4545-BF71-D35F41DA7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38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46B8D-FC90-1EEF-F9A4-306342BF8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19BE07-5A3D-705C-0489-F7E88B9AC8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4983C1-3C8B-BF43-8F2B-342E01B7D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94CBD4-61B2-BFE6-150D-813FD47D2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E27F-C849-4FA5-91CC-BED7F5BF638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33B265-638E-3A17-295A-8C7AD5886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0D42BA-F7CF-EC47-DFE6-C9E71DCEF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52D8-618D-4545-BF71-D35F41DA7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449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E48967-56C9-CBAB-A436-B103F19E1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50174C-3D67-0AA4-A960-62D8A80E9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D605A-9560-E19E-F93E-07B8AB5AA0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5E27F-C849-4FA5-91CC-BED7F5BF638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5072A-DF80-4E3E-3861-12E92FD2D7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CA5B7-6C7C-B537-DCBD-F093A9957C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552D8-618D-4545-BF71-D35F41DA7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9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5BBA3A1C-F990-E46F-4963-D7E7A5B5D0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standard character mark: really?</a:t>
            </a:r>
          </a:p>
        </p:txBody>
      </p:sp>
      <p:pic>
        <p:nvPicPr>
          <p:cNvPr id="32771" name="Content Placeholder 3">
            <a:extLst>
              <a:ext uri="{FF2B5EF4-FFF2-40B4-BE49-F238E27FC236}">
                <a16:creationId xmlns:a16="http://schemas.microsoft.com/office/drawing/2014/main" id="{76B8D653-E23B-2CD7-D055-14FA0544FBD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1" y="1676401"/>
            <a:ext cx="8372475" cy="1084263"/>
          </a:xfrm>
        </p:spPr>
      </p:pic>
      <p:pic>
        <p:nvPicPr>
          <p:cNvPr id="32772" name="Picture 4">
            <a:extLst>
              <a:ext uri="{FF2B5EF4-FFF2-40B4-BE49-F238E27FC236}">
                <a16:creationId xmlns:a16="http://schemas.microsoft.com/office/drawing/2014/main" id="{E6775111-F77F-085F-BFED-C6643E10C515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1" y="3783014"/>
            <a:ext cx="402272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2">
            <a:extLst>
              <a:ext uri="{FF2B5EF4-FFF2-40B4-BE49-F238E27FC236}">
                <a16:creationId xmlns:a16="http://schemas.microsoft.com/office/drawing/2014/main" id="{9EDEA445-6A98-EA17-493F-A25E16A768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3587750"/>
            <a:ext cx="3700463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4" name="Slide Number Placeholder 1">
            <a:extLst>
              <a:ext uri="{FF2B5EF4-FFF2-40B4-BE49-F238E27FC236}">
                <a16:creationId xmlns:a16="http://schemas.microsoft.com/office/drawing/2014/main" id="{F72A70BB-4CFB-7281-1D45-81F46A878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D5B813-F829-45CC-B353-AC8FF65F05F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The standard character mark: really?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standard character mark: really?</dc:title>
  <dc:creator>Tushnet, Rebecca</dc:creator>
  <cp:lastModifiedBy>Tushnet, Rebecca</cp:lastModifiedBy>
  <cp:revision>1</cp:revision>
  <dcterms:created xsi:type="dcterms:W3CDTF">2023-11-09T19:00:12Z</dcterms:created>
  <dcterms:modified xsi:type="dcterms:W3CDTF">2023-11-09T19:00:23Z</dcterms:modified>
</cp:coreProperties>
</file>